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8" r:id="rId7"/>
    <p:sldId id="273" r:id="rId8"/>
    <p:sldId id="259" r:id="rId9"/>
    <p:sldId id="267" r:id="rId10"/>
    <p:sldId id="268" r:id="rId11"/>
    <p:sldId id="269" r:id="rId12"/>
    <p:sldId id="270" r:id="rId13"/>
    <p:sldId id="271" r:id="rId14"/>
    <p:sldId id="272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na Petitti" userId="66de35ac-99c7-4a0e-9d5a-84e228f4f258" providerId="ADAL" clId="{5F4A03BC-61F4-4A14-A412-AF95F597FE65}"/>
    <pc:docChg chg="undo custSel addSld delSld modSld">
      <pc:chgData name="Brianna Petitti" userId="66de35ac-99c7-4a0e-9d5a-84e228f4f258" providerId="ADAL" clId="{5F4A03BC-61F4-4A14-A412-AF95F597FE65}" dt="2021-12-24T02:39:48.257" v="1963" actId="1076"/>
      <pc:docMkLst>
        <pc:docMk/>
      </pc:docMkLst>
      <pc:sldChg chg="addSp modSp del mod">
        <pc:chgData name="Brianna Petitti" userId="66de35ac-99c7-4a0e-9d5a-84e228f4f258" providerId="ADAL" clId="{5F4A03BC-61F4-4A14-A412-AF95F597FE65}" dt="2021-12-23T20:03:58.353" v="57" actId="47"/>
        <pc:sldMkLst>
          <pc:docMk/>
          <pc:sldMk cId="2691735472" sldId="257"/>
        </pc:sldMkLst>
        <pc:spChg chg="add mod">
          <ac:chgData name="Brianna Petitti" userId="66de35ac-99c7-4a0e-9d5a-84e228f4f258" providerId="ADAL" clId="{5F4A03BC-61F4-4A14-A412-AF95F597FE65}" dt="2021-12-23T20:02:57.282" v="43" actId="255"/>
          <ac:spMkLst>
            <pc:docMk/>
            <pc:sldMk cId="2691735472" sldId="257"/>
            <ac:spMk id="4" creationId="{76D5492A-B6E8-4BA3-A5D5-10594889D6D0}"/>
          </ac:spMkLst>
        </pc:spChg>
        <pc:picChg chg="mod">
          <ac:chgData name="Brianna Petitti" userId="66de35ac-99c7-4a0e-9d5a-84e228f4f258" providerId="ADAL" clId="{5F4A03BC-61F4-4A14-A412-AF95F597FE65}" dt="2021-12-23T20:03:48.698" v="56" actId="14100"/>
          <ac:picMkLst>
            <pc:docMk/>
            <pc:sldMk cId="2691735472" sldId="257"/>
            <ac:picMk id="3" creationId="{29867751-1D2C-46C6-A5E2-3C237FF18630}"/>
          </ac:picMkLst>
        </pc:picChg>
      </pc:sldChg>
      <pc:sldChg chg="addSp delSp modSp mod">
        <pc:chgData name="Brianna Petitti" userId="66de35ac-99c7-4a0e-9d5a-84e228f4f258" providerId="ADAL" clId="{5F4A03BC-61F4-4A14-A412-AF95F597FE65}" dt="2021-12-24T02:39:03.017" v="1960" actId="1076"/>
        <pc:sldMkLst>
          <pc:docMk/>
          <pc:sldMk cId="4050659098" sldId="258"/>
        </pc:sldMkLst>
        <pc:spChg chg="add del">
          <ac:chgData name="Brianna Petitti" userId="66de35ac-99c7-4a0e-9d5a-84e228f4f258" providerId="ADAL" clId="{5F4A03BC-61F4-4A14-A412-AF95F597FE65}" dt="2021-12-23T20:03:25.512" v="45" actId="22"/>
          <ac:spMkLst>
            <pc:docMk/>
            <pc:sldMk cId="4050659098" sldId="258"/>
            <ac:spMk id="4" creationId="{061B4546-5475-4068-A17A-D0D41AB9CC76}"/>
          </ac:spMkLst>
        </pc:spChg>
        <pc:spChg chg="add del mod">
          <ac:chgData name="Brianna Petitti" userId="66de35ac-99c7-4a0e-9d5a-84e228f4f258" providerId="ADAL" clId="{5F4A03BC-61F4-4A14-A412-AF95F597FE65}" dt="2021-12-23T20:04:43.260" v="66"/>
          <ac:spMkLst>
            <pc:docMk/>
            <pc:sldMk cId="4050659098" sldId="258"/>
            <ac:spMk id="6" creationId="{50B88D02-6583-4461-BC92-A57A372B3C09}"/>
          </ac:spMkLst>
        </pc:spChg>
        <pc:spChg chg="add del mod">
          <ac:chgData name="Brianna Petitti" userId="66de35ac-99c7-4a0e-9d5a-84e228f4f258" providerId="ADAL" clId="{5F4A03BC-61F4-4A14-A412-AF95F597FE65}" dt="2021-12-23T20:05:41.556" v="74" actId="478"/>
          <ac:spMkLst>
            <pc:docMk/>
            <pc:sldMk cId="4050659098" sldId="258"/>
            <ac:spMk id="8" creationId="{457CC73A-C346-4559-A708-3BE659B121D1}"/>
          </ac:spMkLst>
        </pc:spChg>
        <pc:spChg chg="add mod">
          <ac:chgData name="Brianna Petitti" userId="66de35ac-99c7-4a0e-9d5a-84e228f4f258" providerId="ADAL" clId="{5F4A03BC-61F4-4A14-A412-AF95F597FE65}" dt="2021-12-23T20:05:29.014" v="73" actId="1076"/>
          <ac:spMkLst>
            <pc:docMk/>
            <pc:sldMk cId="4050659098" sldId="258"/>
            <ac:spMk id="9" creationId="{2B067446-C8A6-4483-A7C2-A72BD5264B78}"/>
          </ac:spMkLst>
        </pc:spChg>
        <pc:spChg chg="add mod">
          <ac:chgData name="Brianna Petitti" userId="66de35ac-99c7-4a0e-9d5a-84e228f4f258" providerId="ADAL" clId="{5F4A03BC-61F4-4A14-A412-AF95F597FE65}" dt="2021-12-24T02:28:24.979" v="1954" actId="122"/>
          <ac:spMkLst>
            <pc:docMk/>
            <pc:sldMk cId="4050659098" sldId="258"/>
            <ac:spMk id="10" creationId="{523E07C4-3B40-4F90-8D2B-3EBB631D63CE}"/>
          </ac:spMkLst>
        </pc:spChg>
        <pc:spChg chg="add del mod">
          <ac:chgData name="Brianna Petitti" userId="66de35ac-99c7-4a0e-9d5a-84e228f4f258" providerId="ADAL" clId="{5F4A03BC-61F4-4A14-A412-AF95F597FE65}" dt="2021-12-24T02:38:55.839" v="1958" actId="478"/>
          <ac:spMkLst>
            <pc:docMk/>
            <pc:sldMk cId="4050659098" sldId="258"/>
            <ac:spMk id="12" creationId="{734E2458-1383-4478-88CC-28275DCC361A}"/>
          </ac:spMkLst>
        </pc:spChg>
        <pc:picChg chg="mod">
          <ac:chgData name="Brianna Petitti" userId="66de35ac-99c7-4a0e-9d5a-84e228f4f258" providerId="ADAL" clId="{5F4A03BC-61F4-4A14-A412-AF95F597FE65}" dt="2021-12-23T20:04:30.909" v="62" actId="14100"/>
          <ac:picMkLst>
            <pc:docMk/>
            <pc:sldMk cId="4050659098" sldId="258"/>
            <ac:picMk id="3" creationId="{29867751-1D2C-46C6-A5E2-3C237FF18630}"/>
          </ac:picMkLst>
        </pc:picChg>
        <pc:picChg chg="add del">
          <ac:chgData name="Brianna Petitti" userId="66de35ac-99c7-4a0e-9d5a-84e228f4f258" providerId="ADAL" clId="{5F4A03BC-61F4-4A14-A412-AF95F597FE65}" dt="2021-12-23T20:06:11.140" v="80"/>
          <ac:picMkLst>
            <pc:docMk/>
            <pc:sldMk cId="4050659098" sldId="258"/>
            <ac:picMk id="11" creationId="{BB51FF40-66CA-49B2-A1EA-9BE8339E2558}"/>
          </ac:picMkLst>
        </pc:picChg>
        <pc:picChg chg="add mod">
          <ac:chgData name="Brianna Petitti" userId="66de35ac-99c7-4a0e-9d5a-84e228f4f258" providerId="ADAL" clId="{5F4A03BC-61F4-4A14-A412-AF95F597FE65}" dt="2021-12-24T02:39:03.017" v="1960" actId="1076"/>
          <ac:picMkLst>
            <pc:docMk/>
            <pc:sldMk cId="4050659098" sldId="258"/>
            <ac:picMk id="13" creationId="{45A3D7BA-7F07-468D-AD12-8FDA07A3E467}"/>
          </ac:picMkLst>
        </pc:picChg>
      </pc:sldChg>
      <pc:sldChg chg="del">
        <pc:chgData name="Brianna Petitti" userId="66de35ac-99c7-4a0e-9d5a-84e228f4f258" providerId="ADAL" clId="{5F4A03BC-61F4-4A14-A412-AF95F597FE65}" dt="2021-12-23T20:03:41.634" v="50" actId="47"/>
        <pc:sldMkLst>
          <pc:docMk/>
          <pc:sldMk cId="1595825686" sldId="259"/>
        </pc:sldMkLst>
      </pc:sldChg>
      <pc:sldChg chg="add del">
        <pc:chgData name="Brianna Petitti" userId="66de35ac-99c7-4a0e-9d5a-84e228f4f258" providerId="ADAL" clId="{5F4A03BC-61F4-4A14-A412-AF95F597FE65}" dt="2021-12-23T20:05:43.336" v="75" actId="47"/>
        <pc:sldMkLst>
          <pc:docMk/>
          <pc:sldMk cId="3782050007" sldId="259"/>
        </pc:sldMkLst>
      </pc:sldChg>
      <pc:sldChg chg="addSp delSp modSp add mod">
        <pc:chgData name="Brianna Petitti" userId="66de35ac-99c7-4a0e-9d5a-84e228f4f258" providerId="ADAL" clId="{5F4A03BC-61F4-4A14-A412-AF95F597FE65}" dt="2021-12-24T02:15:32.373" v="1131" actId="2711"/>
        <pc:sldMkLst>
          <pc:docMk/>
          <pc:sldMk cId="3940512825" sldId="259"/>
        </pc:sldMkLst>
        <pc:spChg chg="add mod">
          <ac:chgData name="Brianna Petitti" userId="66de35ac-99c7-4a0e-9d5a-84e228f4f258" providerId="ADAL" clId="{5F4A03BC-61F4-4A14-A412-AF95F597FE65}" dt="2021-12-24T02:15:32.373" v="1131" actId="2711"/>
          <ac:spMkLst>
            <pc:docMk/>
            <pc:sldMk cId="3940512825" sldId="259"/>
            <ac:spMk id="5" creationId="{72BE4116-DA80-42BD-91DC-A46031D92E73}"/>
          </ac:spMkLst>
        </pc:spChg>
        <pc:spChg chg="add mod">
          <ac:chgData name="Brianna Petitti" userId="66de35ac-99c7-4a0e-9d5a-84e228f4f258" providerId="ADAL" clId="{5F4A03BC-61F4-4A14-A412-AF95F597FE65}" dt="2021-12-24T01:50:07.768" v="637" actId="15"/>
          <ac:spMkLst>
            <pc:docMk/>
            <pc:sldMk cId="3940512825" sldId="259"/>
            <ac:spMk id="6" creationId="{DEAD4E37-2488-4BC7-A1A3-B5E0EC087310}"/>
          </ac:spMkLst>
        </pc:spChg>
        <pc:picChg chg="add del mod">
          <ac:chgData name="Brianna Petitti" userId="66de35ac-99c7-4a0e-9d5a-84e228f4f258" providerId="ADAL" clId="{5F4A03BC-61F4-4A14-A412-AF95F597FE65}" dt="2021-12-23T20:06:49.374" v="85" actId="478"/>
          <ac:picMkLst>
            <pc:docMk/>
            <pc:sldMk cId="3940512825" sldId="259"/>
            <ac:picMk id="4" creationId="{9740CCFD-1D86-4349-96C3-1E2D0041EB5E}"/>
          </ac:picMkLst>
        </pc:picChg>
      </pc:sldChg>
      <pc:sldChg chg="modSp add del mod">
        <pc:chgData name="Brianna Petitti" userId="66de35ac-99c7-4a0e-9d5a-84e228f4f258" providerId="ADAL" clId="{5F4A03BC-61F4-4A14-A412-AF95F597FE65}" dt="2021-12-24T02:14:15.569" v="1124" actId="47"/>
        <pc:sldMkLst>
          <pc:docMk/>
          <pc:sldMk cId="86974885" sldId="260"/>
        </pc:sldMkLst>
        <pc:spChg chg="mod">
          <ac:chgData name="Brianna Petitti" userId="66de35ac-99c7-4a0e-9d5a-84e228f4f258" providerId="ADAL" clId="{5F4A03BC-61F4-4A14-A412-AF95F597FE65}" dt="2021-12-24T01:49:03.212" v="628" actId="113"/>
          <ac:spMkLst>
            <pc:docMk/>
            <pc:sldMk cId="86974885" sldId="260"/>
            <ac:spMk id="5" creationId="{72BE4116-DA80-42BD-91DC-A46031D92E73}"/>
          </ac:spMkLst>
        </pc:spChg>
        <pc:spChg chg="mod">
          <ac:chgData name="Brianna Petitti" userId="66de35ac-99c7-4a0e-9d5a-84e228f4f258" providerId="ADAL" clId="{5F4A03BC-61F4-4A14-A412-AF95F597FE65}" dt="2021-12-24T02:13:12.689" v="1120" actId="1076"/>
          <ac:spMkLst>
            <pc:docMk/>
            <pc:sldMk cId="86974885" sldId="260"/>
            <ac:spMk id="6" creationId="{DEAD4E37-2488-4BC7-A1A3-B5E0EC087310}"/>
          </ac:spMkLst>
        </pc:spChg>
      </pc:sldChg>
      <pc:sldChg chg="add del">
        <pc:chgData name="Brianna Petitti" userId="66de35ac-99c7-4a0e-9d5a-84e228f4f258" providerId="ADAL" clId="{5F4A03BC-61F4-4A14-A412-AF95F597FE65}" dt="2021-12-23T20:08:46.891" v="90" actId="47"/>
        <pc:sldMkLst>
          <pc:docMk/>
          <pc:sldMk cId="1256225484" sldId="260"/>
        </pc:sldMkLst>
      </pc:sldChg>
      <pc:sldChg chg="del">
        <pc:chgData name="Brianna Petitti" userId="66de35ac-99c7-4a0e-9d5a-84e228f4f258" providerId="ADAL" clId="{5F4A03BC-61F4-4A14-A412-AF95F597FE65}" dt="2021-12-23T20:03:42.037" v="51" actId="47"/>
        <pc:sldMkLst>
          <pc:docMk/>
          <pc:sldMk cId="1329596332" sldId="260"/>
        </pc:sldMkLst>
      </pc:sldChg>
      <pc:sldChg chg="add del">
        <pc:chgData name="Brianna Petitti" userId="66de35ac-99c7-4a0e-9d5a-84e228f4f258" providerId="ADAL" clId="{5F4A03BC-61F4-4A14-A412-AF95F597FE65}" dt="2021-12-23T20:05:43.752" v="76" actId="47"/>
        <pc:sldMkLst>
          <pc:docMk/>
          <pc:sldMk cId="1408848304" sldId="260"/>
        </pc:sldMkLst>
      </pc:sldChg>
      <pc:sldChg chg="del">
        <pc:chgData name="Brianna Petitti" userId="66de35ac-99c7-4a0e-9d5a-84e228f4f258" providerId="ADAL" clId="{5F4A03BC-61F4-4A14-A412-AF95F597FE65}" dt="2021-12-23T20:03:42.331" v="52" actId="47"/>
        <pc:sldMkLst>
          <pc:docMk/>
          <pc:sldMk cId="803683491" sldId="261"/>
        </pc:sldMkLst>
      </pc:sldChg>
      <pc:sldChg chg="add del">
        <pc:chgData name="Brianna Petitti" userId="66de35ac-99c7-4a0e-9d5a-84e228f4f258" providerId="ADAL" clId="{5F4A03BC-61F4-4A14-A412-AF95F597FE65}" dt="2021-12-23T20:08:48.661" v="91" actId="47"/>
        <pc:sldMkLst>
          <pc:docMk/>
          <pc:sldMk cId="1337946870" sldId="261"/>
        </pc:sldMkLst>
      </pc:sldChg>
      <pc:sldChg chg="modSp add del mod">
        <pc:chgData name="Brianna Petitti" userId="66de35ac-99c7-4a0e-9d5a-84e228f4f258" providerId="ADAL" clId="{5F4A03BC-61F4-4A14-A412-AF95F597FE65}" dt="2021-12-24T02:15:39.516" v="1132" actId="47"/>
        <pc:sldMkLst>
          <pc:docMk/>
          <pc:sldMk cId="3810066495" sldId="261"/>
        </pc:sldMkLst>
        <pc:spChg chg="mod">
          <ac:chgData name="Brianna Petitti" userId="66de35ac-99c7-4a0e-9d5a-84e228f4f258" providerId="ADAL" clId="{5F4A03BC-61F4-4A14-A412-AF95F597FE65}" dt="2021-12-23T20:19:32.341" v="513" actId="1076"/>
          <ac:spMkLst>
            <pc:docMk/>
            <pc:sldMk cId="3810066495" sldId="261"/>
            <ac:spMk id="5" creationId="{72BE4116-DA80-42BD-91DC-A46031D92E73}"/>
          </ac:spMkLst>
        </pc:spChg>
        <pc:spChg chg="mod">
          <ac:chgData name="Brianna Petitti" userId="66de35ac-99c7-4a0e-9d5a-84e228f4f258" providerId="ADAL" clId="{5F4A03BC-61F4-4A14-A412-AF95F597FE65}" dt="2021-12-24T02:12:46.907" v="1119" actId="1076"/>
          <ac:spMkLst>
            <pc:docMk/>
            <pc:sldMk cId="3810066495" sldId="261"/>
            <ac:spMk id="6" creationId="{DEAD4E37-2488-4BC7-A1A3-B5E0EC087310}"/>
          </ac:spMkLst>
        </pc:spChg>
      </pc:sldChg>
      <pc:sldChg chg="del">
        <pc:chgData name="Brianna Petitti" userId="66de35ac-99c7-4a0e-9d5a-84e228f4f258" providerId="ADAL" clId="{5F4A03BC-61F4-4A14-A412-AF95F597FE65}" dt="2021-12-23T20:03:42.641" v="53" actId="47"/>
        <pc:sldMkLst>
          <pc:docMk/>
          <pc:sldMk cId="1090490608" sldId="262"/>
        </pc:sldMkLst>
      </pc:sldChg>
      <pc:sldChg chg="addSp delSp modSp add del mod">
        <pc:chgData name="Brianna Petitti" userId="66de35ac-99c7-4a0e-9d5a-84e228f4f258" providerId="ADAL" clId="{5F4A03BC-61F4-4A14-A412-AF95F597FE65}" dt="2021-12-24T02:16:52.777" v="1143" actId="47"/>
        <pc:sldMkLst>
          <pc:docMk/>
          <pc:sldMk cId="2273243861" sldId="262"/>
        </pc:sldMkLst>
        <pc:spChg chg="mod">
          <ac:chgData name="Brianna Petitti" userId="66de35ac-99c7-4a0e-9d5a-84e228f4f258" providerId="ADAL" clId="{5F4A03BC-61F4-4A14-A412-AF95F597FE65}" dt="2021-12-24T02:15:56.803" v="1134" actId="2711"/>
          <ac:spMkLst>
            <pc:docMk/>
            <pc:sldMk cId="2273243861" sldId="262"/>
            <ac:spMk id="5" creationId="{72BE4116-DA80-42BD-91DC-A46031D92E73}"/>
          </ac:spMkLst>
        </pc:spChg>
        <pc:spChg chg="mod">
          <ac:chgData name="Brianna Petitti" userId="66de35ac-99c7-4a0e-9d5a-84e228f4f258" providerId="ADAL" clId="{5F4A03BC-61F4-4A14-A412-AF95F597FE65}" dt="2021-12-24T01:54:56.848" v="824" actId="20577"/>
          <ac:spMkLst>
            <pc:docMk/>
            <pc:sldMk cId="2273243861" sldId="262"/>
            <ac:spMk id="6" creationId="{DEAD4E37-2488-4BC7-A1A3-B5E0EC087310}"/>
          </ac:spMkLst>
        </pc:spChg>
        <pc:picChg chg="add del">
          <ac:chgData name="Brianna Petitti" userId="66de35ac-99c7-4a0e-9d5a-84e228f4f258" providerId="ADAL" clId="{5F4A03BC-61F4-4A14-A412-AF95F597FE65}" dt="2021-12-24T01:51:28.796" v="653" actId="22"/>
          <ac:picMkLst>
            <pc:docMk/>
            <pc:sldMk cId="2273243861" sldId="262"/>
            <ac:picMk id="4" creationId="{E9EA79C4-6693-4B49-A03F-3106F5722991}"/>
          </ac:picMkLst>
        </pc:picChg>
      </pc:sldChg>
      <pc:sldChg chg="del">
        <pc:chgData name="Brianna Petitti" userId="66de35ac-99c7-4a0e-9d5a-84e228f4f258" providerId="ADAL" clId="{5F4A03BC-61F4-4A14-A412-AF95F597FE65}" dt="2021-12-23T20:03:42.973" v="54" actId="47"/>
        <pc:sldMkLst>
          <pc:docMk/>
          <pc:sldMk cId="1123154979" sldId="263"/>
        </pc:sldMkLst>
      </pc:sldChg>
      <pc:sldChg chg="modSp add del mod">
        <pc:chgData name="Brianna Petitti" userId="66de35ac-99c7-4a0e-9d5a-84e228f4f258" providerId="ADAL" clId="{5F4A03BC-61F4-4A14-A412-AF95F597FE65}" dt="2021-12-24T02:17:57.185" v="1150" actId="47"/>
        <pc:sldMkLst>
          <pc:docMk/>
          <pc:sldMk cId="3645265276" sldId="263"/>
        </pc:sldMkLst>
        <pc:spChg chg="mod">
          <ac:chgData name="Brianna Petitti" userId="66de35ac-99c7-4a0e-9d5a-84e228f4f258" providerId="ADAL" clId="{5F4A03BC-61F4-4A14-A412-AF95F597FE65}" dt="2021-12-24T01:55:18.281" v="828" actId="1076"/>
          <ac:spMkLst>
            <pc:docMk/>
            <pc:sldMk cId="3645265276" sldId="263"/>
            <ac:spMk id="5" creationId="{72BE4116-DA80-42BD-91DC-A46031D92E73}"/>
          </ac:spMkLst>
        </pc:spChg>
        <pc:spChg chg="mod">
          <ac:chgData name="Brianna Petitti" userId="66de35ac-99c7-4a0e-9d5a-84e228f4f258" providerId="ADAL" clId="{5F4A03BC-61F4-4A14-A412-AF95F597FE65}" dt="2021-12-24T01:59:44.983" v="970" actId="1076"/>
          <ac:spMkLst>
            <pc:docMk/>
            <pc:sldMk cId="3645265276" sldId="263"/>
            <ac:spMk id="6" creationId="{DEAD4E37-2488-4BC7-A1A3-B5E0EC087310}"/>
          </ac:spMkLst>
        </pc:spChg>
      </pc:sldChg>
      <pc:sldChg chg="delSp modSp add del mod">
        <pc:chgData name="Brianna Petitti" userId="66de35ac-99c7-4a0e-9d5a-84e228f4f258" providerId="ADAL" clId="{5F4A03BC-61F4-4A14-A412-AF95F597FE65}" dt="2021-12-24T02:18:23.058" v="1156" actId="47"/>
        <pc:sldMkLst>
          <pc:docMk/>
          <pc:sldMk cId="272629742" sldId="264"/>
        </pc:sldMkLst>
        <pc:spChg chg="mod">
          <ac:chgData name="Brianna Petitti" userId="66de35ac-99c7-4a0e-9d5a-84e228f4f258" providerId="ADAL" clId="{5F4A03BC-61F4-4A14-A412-AF95F597FE65}" dt="2021-12-24T02:00:35.410" v="1008" actId="1076"/>
          <ac:spMkLst>
            <pc:docMk/>
            <pc:sldMk cId="272629742" sldId="264"/>
            <ac:spMk id="5" creationId="{72BE4116-DA80-42BD-91DC-A46031D92E73}"/>
          </ac:spMkLst>
        </pc:spChg>
        <pc:spChg chg="del mod">
          <ac:chgData name="Brianna Petitti" userId="66de35ac-99c7-4a0e-9d5a-84e228f4f258" providerId="ADAL" clId="{5F4A03BC-61F4-4A14-A412-AF95F597FE65}" dt="2021-12-24T02:18:22.290" v="1155"/>
          <ac:spMkLst>
            <pc:docMk/>
            <pc:sldMk cId="272629742" sldId="264"/>
            <ac:spMk id="6" creationId="{DEAD4E37-2488-4BC7-A1A3-B5E0EC087310}"/>
          </ac:spMkLst>
        </pc:spChg>
      </pc:sldChg>
      <pc:sldChg chg="del">
        <pc:chgData name="Brianna Petitti" userId="66de35ac-99c7-4a0e-9d5a-84e228f4f258" providerId="ADAL" clId="{5F4A03BC-61F4-4A14-A412-AF95F597FE65}" dt="2021-12-23T20:03:43.286" v="55" actId="47"/>
        <pc:sldMkLst>
          <pc:docMk/>
          <pc:sldMk cId="437793006" sldId="264"/>
        </pc:sldMkLst>
      </pc:sldChg>
      <pc:sldChg chg="del">
        <pc:chgData name="Brianna Petitti" userId="66de35ac-99c7-4a0e-9d5a-84e228f4f258" providerId="ADAL" clId="{5F4A03BC-61F4-4A14-A412-AF95F597FE65}" dt="2021-12-23T20:04:36.113" v="63" actId="47"/>
        <pc:sldMkLst>
          <pc:docMk/>
          <pc:sldMk cId="694420830" sldId="265"/>
        </pc:sldMkLst>
      </pc:sldChg>
      <pc:sldChg chg="add del">
        <pc:chgData name="Brianna Petitti" userId="66de35ac-99c7-4a0e-9d5a-84e228f4f258" providerId="ADAL" clId="{5F4A03BC-61F4-4A14-A412-AF95F597FE65}" dt="2021-12-24T02:18:59.656" v="1161" actId="47"/>
        <pc:sldMkLst>
          <pc:docMk/>
          <pc:sldMk cId="1429790506" sldId="265"/>
        </pc:sldMkLst>
      </pc:sldChg>
      <pc:sldChg chg="addSp delSp modSp add mod">
        <pc:chgData name="Brianna Petitti" userId="66de35ac-99c7-4a0e-9d5a-84e228f4f258" providerId="ADAL" clId="{5F4A03BC-61F4-4A14-A412-AF95F597FE65}" dt="2021-12-23T20:12:08.926" v="170" actId="1076"/>
        <pc:sldMkLst>
          <pc:docMk/>
          <pc:sldMk cId="1567939300" sldId="266"/>
        </pc:sldMkLst>
        <pc:spChg chg="add del mod">
          <ac:chgData name="Brianna Petitti" userId="66de35ac-99c7-4a0e-9d5a-84e228f4f258" providerId="ADAL" clId="{5F4A03BC-61F4-4A14-A412-AF95F597FE65}" dt="2021-12-23T20:11:37.033" v="165" actId="478"/>
          <ac:spMkLst>
            <pc:docMk/>
            <pc:sldMk cId="1567939300" sldId="266"/>
            <ac:spMk id="2" creationId="{9A0084E7-A8E1-4166-A370-AE7434F74D09}"/>
          </ac:spMkLst>
        </pc:spChg>
        <pc:spChg chg="mod">
          <ac:chgData name="Brianna Petitti" userId="66de35ac-99c7-4a0e-9d5a-84e228f4f258" providerId="ADAL" clId="{5F4A03BC-61F4-4A14-A412-AF95F597FE65}" dt="2021-12-23T20:12:08.926" v="170" actId="1076"/>
          <ac:spMkLst>
            <pc:docMk/>
            <pc:sldMk cId="1567939300" sldId="266"/>
            <ac:spMk id="5" creationId="{72BE4116-DA80-42BD-91DC-A46031D92E73}"/>
          </ac:spMkLst>
        </pc:spChg>
        <pc:spChg chg="del mod">
          <ac:chgData name="Brianna Petitti" userId="66de35ac-99c7-4a0e-9d5a-84e228f4f258" providerId="ADAL" clId="{5F4A03BC-61F4-4A14-A412-AF95F597FE65}" dt="2021-12-23T20:11:47.364" v="166" actId="478"/>
          <ac:spMkLst>
            <pc:docMk/>
            <pc:sldMk cId="1567939300" sldId="266"/>
            <ac:spMk id="6" creationId="{DEAD4E37-2488-4BC7-A1A3-B5E0EC087310}"/>
          </ac:spMkLst>
        </pc:spChg>
        <pc:spChg chg="add mod">
          <ac:chgData name="Brianna Petitti" userId="66de35ac-99c7-4a0e-9d5a-84e228f4f258" providerId="ADAL" clId="{5F4A03BC-61F4-4A14-A412-AF95F597FE65}" dt="2021-12-23T20:12:04.749" v="169" actId="1076"/>
          <ac:spMkLst>
            <pc:docMk/>
            <pc:sldMk cId="1567939300" sldId="266"/>
            <ac:spMk id="7" creationId="{D3F8320A-F8CD-4637-8D37-790FC1B43870}"/>
          </ac:spMkLst>
        </pc:spChg>
      </pc:sldChg>
      <pc:sldChg chg="modSp add mod">
        <pc:chgData name="Brianna Petitti" userId="66de35ac-99c7-4a0e-9d5a-84e228f4f258" providerId="ADAL" clId="{5F4A03BC-61F4-4A14-A412-AF95F597FE65}" dt="2021-12-24T02:15:24.173" v="1130" actId="113"/>
        <pc:sldMkLst>
          <pc:docMk/>
          <pc:sldMk cId="3657012831" sldId="267"/>
        </pc:sldMkLst>
        <pc:spChg chg="mod">
          <ac:chgData name="Brianna Petitti" userId="66de35ac-99c7-4a0e-9d5a-84e228f4f258" providerId="ADAL" clId="{5F4A03BC-61F4-4A14-A412-AF95F597FE65}" dt="2021-12-24T02:15:24.173" v="1130" actId="113"/>
          <ac:spMkLst>
            <pc:docMk/>
            <pc:sldMk cId="3657012831" sldId="267"/>
            <ac:spMk id="5" creationId="{72BE4116-DA80-42BD-91DC-A46031D92E73}"/>
          </ac:spMkLst>
        </pc:spChg>
        <pc:spChg chg="mod">
          <ac:chgData name="Brianna Petitti" userId="66de35ac-99c7-4a0e-9d5a-84e228f4f258" providerId="ADAL" clId="{5F4A03BC-61F4-4A14-A412-AF95F597FE65}" dt="2021-12-24T02:13:56.345" v="1122"/>
          <ac:spMkLst>
            <pc:docMk/>
            <pc:sldMk cId="3657012831" sldId="267"/>
            <ac:spMk id="6" creationId="{DEAD4E37-2488-4BC7-A1A3-B5E0EC087310}"/>
          </ac:spMkLst>
        </pc:spChg>
      </pc:sldChg>
      <pc:sldChg chg="modSp add mod">
        <pc:chgData name="Brianna Petitti" userId="66de35ac-99c7-4a0e-9d5a-84e228f4f258" providerId="ADAL" clId="{5F4A03BC-61F4-4A14-A412-AF95F597FE65}" dt="2021-12-24T02:15:00.005" v="1128" actId="1076"/>
        <pc:sldMkLst>
          <pc:docMk/>
          <pc:sldMk cId="583543126" sldId="268"/>
        </pc:sldMkLst>
        <pc:spChg chg="mod">
          <ac:chgData name="Brianna Petitti" userId="66de35ac-99c7-4a0e-9d5a-84e228f4f258" providerId="ADAL" clId="{5F4A03BC-61F4-4A14-A412-AF95F597FE65}" dt="2021-12-24T02:15:00.005" v="1128" actId="1076"/>
          <ac:spMkLst>
            <pc:docMk/>
            <pc:sldMk cId="583543126" sldId="268"/>
            <ac:spMk id="5" creationId="{72BE4116-DA80-42BD-91DC-A46031D92E73}"/>
          </ac:spMkLst>
        </pc:spChg>
        <pc:spChg chg="mod">
          <ac:chgData name="Brianna Petitti" userId="66de35ac-99c7-4a0e-9d5a-84e228f4f258" providerId="ADAL" clId="{5F4A03BC-61F4-4A14-A412-AF95F597FE65}" dt="2021-12-24T02:14:51.377" v="1127"/>
          <ac:spMkLst>
            <pc:docMk/>
            <pc:sldMk cId="583543126" sldId="268"/>
            <ac:spMk id="6" creationId="{DEAD4E37-2488-4BC7-A1A3-B5E0EC087310}"/>
          </ac:spMkLst>
        </pc:spChg>
      </pc:sldChg>
      <pc:sldChg chg="modSp add mod">
        <pc:chgData name="Brianna Petitti" userId="66de35ac-99c7-4a0e-9d5a-84e228f4f258" providerId="ADAL" clId="{5F4A03BC-61F4-4A14-A412-AF95F597FE65}" dt="2021-12-24T02:39:48.257" v="1963" actId="1076"/>
        <pc:sldMkLst>
          <pc:docMk/>
          <pc:sldMk cId="57498914" sldId="269"/>
        </pc:sldMkLst>
        <pc:spChg chg="mod">
          <ac:chgData name="Brianna Petitti" userId="66de35ac-99c7-4a0e-9d5a-84e228f4f258" providerId="ADAL" clId="{5F4A03BC-61F4-4A14-A412-AF95F597FE65}" dt="2021-12-24T02:39:48.257" v="1963" actId="1076"/>
          <ac:spMkLst>
            <pc:docMk/>
            <pc:sldMk cId="57498914" sldId="269"/>
            <ac:spMk id="5" creationId="{72BE4116-DA80-42BD-91DC-A46031D92E73}"/>
          </ac:spMkLst>
        </pc:spChg>
        <pc:spChg chg="mod">
          <ac:chgData name="Brianna Petitti" userId="66de35ac-99c7-4a0e-9d5a-84e228f4f258" providerId="ADAL" clId="{5F4A03BC-61F4-4A14-A412-AF95F597FE65}" dt="2021-12-24T02:39:22.139" v="1961" actId="1076"/>
          <ac:spMkLst>
            <pc:docMk/>
            <pc:sldMk cId="57498914" sldId="269"/>
            <ac:spMk id="6" creationId="{DEAD4E37-2488-4BC7-A1A3-B5E0EC087310}"/>
          </ac:spMkLst>
        </pc:spChg>
      </pc:sldChg>
      <pc:sldChg chg="modSp add mod">
        <pc:chgData name="Brianna Petitti" userId="66de35ac-99c7-4a0e-9d5a-84e228f4f258" providerId="ADAL" clId="{5F4A03BC-61F4-4A14-A412-AF95F597FE65}" dt="2021-12-24T02:39:33.900" v="1962" actId="14100"/>
        <pc:sldMkLst>
          <pc:docMk/>
          <pc:sldMk cId="3441406423" sldId="270"/>
        </pc:sldMkLst>
        <pc:spChg chg="mod">
          <ac:chgData name="Brianna Petitti" userId="66de35ac-99c7-4a0e-9d5a-84e228f4f258" providerId="ADAL" clId="{5F4A03BC-61F4-4A14-A412-AF95F597FE65}" dt="2021-12-24T02:39:33.900" v="1962" actId="14100"/>
          <ac:spMkLst>
            <pc:docMk/>
            <pc:sldMk cId="3441406423" sldId="270"/>
            <ac:spMk id="5" creationId="{72BE4116-DA80-42BD-91DC-A46031D92E73}"/>
          </ac:spMkLst>
        </pc:spChg>
        <pc:spChg chg="mod">
          <ac:chgData name="Brianna Petitti" userId="66de35ac-99c7-4a0e-9d5a-84e228f4f258" providerId="ADAL" clId="{5F4A03BC-61F4-4A14-A412-AF95F597FE65}" dt="2021-12-24T02:17:33.714" v="1149" actId="1076"/>
          <ac:spMkLst>
            <pc:docMk/>
            <pc:sldMk cId="3441406423" sldId="270"/>
            <ac:spMk id="6" creationId="{DEAD4E37-2488-4BC7-A1A3-B5E0EC087310}"/>
          </ac:spMkLst>
        </pc:spChg>
      </pc:sldChg>
      <pc:sldChg chg="modSp add mod">
        <pc:chgData name="Brianna Petitti" userId="66de35ac-99c7-4a0e-9d5a-84e228f4f258" providerId="ADAL" clId="{5F4A03BC-61F4-4A14-A412-AF95F597FE65}" dt="2021-12-24T02:18:37.508" v="1159" actId="33524"/>
        <pc:sldMkLst>
          <pc:docMk/>
          <pc:sldMk cId="2237082594" sldId="271"/>
        </pc:sldMkLst>
        <pc:spChg chg="mod">
          <ac:chgData name="Brianna Petitti" userId="66de35ac-99c7-4a0e-9d5a-84e228f4f258" providerId="ADAL" clId="{5F4A03BC-61F4-4A14-A412-AF95F597FE65}" dt="2021-12-24T02:18:13.133" v="1152"/>
          <ac:spMkLst>
            <pc:docMk/>
            <pc:sldMk cId="2237082594" sldId="271"/>
            <ac:spMk id="5" creationId="{72BE4116-DA80-42BD-91DC-A46031D92E73}"/>
          </ac:spMkLst>
        </pc:spChg>
        <pc:spChg chg="mod">
          <ac:chgData name="Brianna Petitti" userId="66de35ac-99c7-4a0e-9d5a-84e228f4f258" providerId="ADAL" clId="{5F4A03BC-61F4-4A14-A412-AF95F597FE65}" dt="2021-12-24T02:18:37.508" v="1159" actId="33524"/>
          <ac:spMkLst>
            <pc:docMk/>
            <pc:sldMk cId="2237082594" sldId="271"/>
            <ac:spMk id="6" creationId="{DEAD4E37-2488-4BC7-A1A3-B5E0EC087310}"/>
          </ac:spMkLst>
        </pc:spChg>
      </pc:sldChg>
      <pc:sldChg chg="modSp add mod">
        <pc:chgData name="Brianna Petitti" userId="66de35ac-99c7-4a0e-9d5a-84e228f4f258" providerId="ADAL" clId="{5F4A03BC-61F4-4A14-A412-AF95F597FE65}" dt="2021-12-24T02:22:35.950" v="1603" actId="20577"/>
        <pc:sldMkLst>
          <pc:docMk/>
          <pc:sldMk cId="918667315" sldId="272"/>
        </pc:sldMkLst>
        <pc:spChg chg="mod">
          <ac:chgData name="Brianna Petitti" userId="66de35ac-99c7-4a0e-9d5a-84e228f4f258" providerId="ADAL" clId="{5F4A03BC-61F4-4A14-A412-AF95F597FE65}" dt="2021-12-24T02:19:18.344" v="1197" actId="20577"/>
          <ac:spMkLst>
            <pc:docMk/>
            <pc:sldMk cId="918667315" sldId="272"/>
            <ac:spMk id="5" creationId="{72BE4116-DA80-42BD-91DC-A46031D92E73}"/>
          </ac:spMkLst>
        </pc:spChg>
        <pc:spChg chg="mod">
          <ac:chgData name="Brianna Petitti" userId="66de35ac-99c7-4a0e-9d5a-84e228f4f258" providerId="ADAL" clId="{5F4A03BC-61F4-4A14-A412-AF95F597FE65}" dt="2021-12-24T02:22:35.950" v="1603" actId="20577"/>
          <ac:spMkLst>
            <pc:docMk/>
            <pc:sldMk cId="918667315" sldId="272"/>
            <ac:spMk id="6" creationId="{DEAD4E37-2488-4BC7-A1A3-B5E0EC087310}"/>
          </ac:spMkLst>
        </pc:spChg>
      </pc:sldChg>
      <pc:sldChg chg="add">
        <pc:chgData name="Brianna Petitti" userId="66de35ac-99c7-4a0e-9d5a-84e228f4f258" providerId="ADAL" clId="{5F4A03BC-61F4-4A14-A412-AF95F597FE65}" dt="2021-12-24T02:27:47.454" v="1943" actId="2890"/>
        <pc:sldMkLst>
          <pc:docMk/>
          <pc:sldMk cId="1457458453" sldId="273"/>
        </pc:sldMkLst>
      </pc:sldChg>
      <pc:sldChg chg="new del">
        <pc:chgData name="Brianna Petitti" userId="66de35ac-99c7-4a0e-9d5a-84e228f4f258" providerId="ADAL" clId="{5F4A03BC-61F4-4A14-A412-AF95F597FE65}" dt="2021-12-24T02:27:43.559" v="1942" actId="680"/>
        <pc:sldMkLst>
          <pc:docMk/>
          <pc:sldMk cId="4188998165" sldId="273"/>
        </pc:sldMkLst>
      </pc:sldChg>
    </pc:docChg>
  </pc:docChgLst>
  <pc:docChgLst>
    <pc:chgData name="Brianna Petitti" userId="66de35ac-99c7-4a0e-9d5a-84e228f4f258" providerId="ADAL" clId="{BEA81FE3-CDB9-491A-9B6E-541A1CB3ED70}"/>
    <pc:docChg chg="custSel modSld">
      <pc:chgData name="Brianna Petitti" userId="66de35ac-99c7-4a0e-9d5a-84e228f4f258" providerId="ADAL" clId="{BEA81FE3-CDB9-491A-9B6E-541A1CB3ED70}" dt="2022-01-11T13:54:43.845" v="9" actId="931"/>
      <pc:docMkLst>
        <pc:docMk/>
      </pc:docMkLst>
      <pc:sldChg chg="addSp delSp modSp mod">
        <pc:chgData name="Brianna Petitti" userId="66de35ac-99c7-4a0e-9d5a-84e228f4f258" providerId="ADAL" clId="{BEA81FE3-CDB9-491A-9B6E-541A1CB3ED70}" dt="2022-01-11T13:54:43.845" v="9" actId="931"/>
        <pc:sldMkLst>
          <pc:docMk/>
          <pc:sldMk cId="4050659098" sldId="258"/>
        </pc:sldMkLst>
        <pc:picChg chg="add del mod">
          <ac:chgData name="Brianna Petitti" userId="66de35ac-99c7-4a0e-9d5a-84e228f4f258" providerId="ADAL" clId="{BEA81FE3-CDB9-491A-9B6E-541A1CB3ED70}" dt="2022-01-11T13:52:25.161" v="6" actId="478"/>
          <ac:picMkLst>
            <pc:docMk/>
            <pc:sldMk cId="4050659098" sldId="258"/>
            <ac:picMk id="4" creationId="{CD150126-31D5-45F8-8BF5-9E6411DE011B}"/>
          </ac:picMkLst>
        </pc:picChg>
        <pc:picChg chg="add del mod">
          <ac:chgData name="Brianna Petitti" userId="66de35ac-99c7-4a0e-9d5a-84e228f4f258" providerId="ADAL" clId="{BEA81FE3-CDB9-491A-9B6E-541A1CB3ED70}" dt="2022-01-11T13:54:36.130" v="8" actId="478"/>
          <ac:picMkLst>
            <pc:docMk/>
            <pc:sldMk cId="4050659098" sldId="258"/>
            <ac:picMk id="6" creationId="{77617DF4-AE6C-45C1-97F9-301FD1094AC1}"/>
          </ac:picMkLst>
        </pc:picChg>
        <pc:picChg chg="add mod">
          <ac:chgData name="Brianna Petitti" userId="66de35ac-99c7-4a0e-9d5a-84e228f4f258" providerId="ADAL" clId="{BEA81FE3-CDB9-491A-9B6E-541A1CB3ED70}" dt="2022-01-11T13:54:43.845" v="9" actId="931"/>
          <ac:picMkLst>
            <pc:docMk/>
            <pc:sldMk cId="4050659098" sldId="258"/>
            <ac:picMk id="8" creationId="{842B91F2-C25E-4200-AAEC-7696078FFEED}"/>
          </ac:picMkLst>
        </pc:picChg>
        <pc:picChg chg="del">
          <ac:chgData name="Brianna Petitti" userId="66de35ac-99c7-4a0e-9d5a-84e228f4f258" providerId="ADAL" clId="{BEA81FE3-CDB9-491A-9B6E-541A1CB3ED70}" dt="2022-01-11T12:26:26.337" v="0" actId="478"/>
          <ac:picMkLst>
            <pc:docMk/>
            <pc:sldMk cId="4050659098" sldId="258"/>
            <ac:picMk id="13" creationId="{45A3D7BA-7F07-468D-AD12-8FDA07A3E46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B7D29-4A4E-4ACA-AD03-718D448692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180C45-8142-411A-BE4E-923959DEEC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6AAD68-AC10-4DF3-BDD0-7964D057B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90E3-A02C-40FA-9741-2CD05836EDE6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822D7E-AEC7-4A77-92A4-C5B326E4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227CD-44F3-4788-AEEA-611CCDA5C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E938-E689-462E-8084-6213E29B2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5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B8AAA-BCC2-43C8-9018-1137AC7C7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EB3447-C265-4533-AD21-523546C5D6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43F1C-A331-4977-BDB7-2372841BC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90E3-A02C-40FA-9741-2CD05836EDE6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8D845-3A21-4AD1-884D-9D4DACE19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42D1B-265C-44E6-9400-A82197D67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E938-E689-462E-8084-6213E29B2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3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550128-7C98-47ED-98C7-92A141EDC5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900A3C-773A-4235-9944-170795A547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699ED-7D3F-4856-B433-0CC8CD0C2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90E3-A02C-40FA-9741-2CD05836EDE6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9DD6A-2666-463D-97BE-8B44FFF68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20770-2C2B-42B5-9DF1-B327F92DD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E938-E689-462E-8084-6213E29B2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57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1C12C-112E-4642-A798-CA73F7AA9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868DA-08B7-41D7-9C79-F8803CAD1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328B3-6AD2-4713-B4EE-A854831B4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90E3-A02C-40FA-9741-2CD05836EDE6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83A18-1D91-42A7-8F08-4FA6AF109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FE998-6E23-4FF9-A6EC-64A391A0B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E938-E689-462E-8084-6213E29B2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26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2BF47-09D3-40BA-855E-303D5A4C7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C4079B-591D-4CB3-AF0A-F4026EBF64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567A0-5778-4A33-8A5C-A4D569FF2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90E3-A02C-40FA-9741-2CD05836EDE6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470EB-3D46-44E2-9083-81B208C8F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473F8-2F09-4A6C-9722-370AD5D7E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E938-E689-462E-8084-6213E29B2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46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E86B7-D9E3-463A-8693-75C74B26C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93295-DA97-426E-8F7A-54CF927C5C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2F30CD-6257-406F-97BE-FA6EF86D19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369B49-8073-471A-B4B8-4D9A30C02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90E3-A02C-40FA-9741-2CD05836EDE6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816899-AF6C-4A8E-9C06-C6916F991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5F4060-2957-4A13-BEEC-F77C5EC72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E938-E689-462E-8084-6213E29B2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0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73B63-2A23-43E7-B179-D433ABD8B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17A85-71F9-41CD-BB51-34F7B080C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F2DB2-67D4-482D-9825-124EE4C11E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ED9A8A-CB40-4B02-A3B7-B8029D9159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6B83BA-8CFF-4CCF-8386-9DA8422E4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C68B07-5718-47A4-9EC0-E08D06E92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90E3-A02C-40FA-9741-2CD05836EDE6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2A7958-D935-4E28-AEA9-973671F8F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3EE695-1AAE-4AA7-9908-E0602A907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E938-E689-462E-8084-6213E29B2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54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A0E25-06A5-41E4-A455-E9DD3572E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92050F-8786-4AD7-8335-9992863FA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90E3-A02C-40FA-9741-2CD05836EDE6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27ACC8-E183-46C7-B604-E03E94F49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878E32-1F28-490E-AB46-CBE68E0D3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E938-E689-462E-8084-6213E29B2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64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B20DD6-514A-4CFD-9333-9FDCB50DB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90E3-A02C-40FA-9741-2CD05836EDE6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FEA8A3-261A-4759-BDFF-AF3F47AE3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88BFA0-107A-4481-B2F4-546569694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E938-E689-462E-8084-6213E29B2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8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B3226-55DE-4459-9B8A-28AD33FCB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78C3F-897E-4AF3-9B9B-0FD652588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143343-7F49-4F4B-B146-D5F2D57CC1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C57787-33D4-4803-B1D1-0D139B24D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90E3-A02C-40FA-9741-2CD05836EDE6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F147CE-A5C0-4613-BF46-D40A70C81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7936C-A13C-4CDB-A87A-30077CF4A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E938-E689-462E-8084-6213E29B2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491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7A39C-BB6A-4C33-802F-D555A6AC8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37E24D-3D40-4F2E-B4B2-716DAAE586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6E9EC3-ACE4-4AEE-B002-307BAAECB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443E65-FE52-4B26-80D0-0B2E9CCB0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90E3-A02C-40FA-9741-2CD05836EDE6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59F9CB-89F8-4124-A8B6-7C22437C9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6B81C3-DE99-4039-92F8-5068F636E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FE938-E689-462E-8084-6213E29B2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70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0BDFB1-4009-49A6-A0AC-D629A9D71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B1E494-C88B-4519-91C0-571B94C7D1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0425D-99C5-4CCD-99AD-8B4992E250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F90E3-A02C-40FA-9741-2CD05836EDE6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135EB-D130-4839-849E-A9C15EDE24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DB767-FED0-41BA-A9AF-C3AE67B4ED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FE938-E689-462E-8084-6213E29B2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76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E95190B-8AB9-42C7-BC96-F2B41A416437}"/>
              </a:ext>
            </a:extLst>
          </p:cNvPr>
          <p:cNvSpPr txBox="1">
            <a:spLocks/>
          </p:cNvSpPr>
          <p:nvPr/>
        </p:nvSpPr>
        <p:spPr>
          <a:xfrm>
            <a:off x="873292" y="3653589"/>
            <a:ext cx="10559716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B75C1D"/>
                </a:solidFill>
                <a:latin typeface="Segoe UI Semibold" panose="020B0702040204020203" pitchFamily="34" charset="0"/>
              </a:rPr>
              <a:t>2022 County Legislative Priorities</a:t>
            </a:r>
            <a:endParaRPr lang="en-US" dirty="0">
              <a:solidFill>
                <a:srgbClr val="B75C1D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3F25BC-FF27-41B5-AD4B-9890D629D083}"/>
              </a:ext>
            </a:extLst>
          </p:cNvPr>
          <p:cNvSpPr txBox="1"/>
          <p:nvPr/>
        </p:nvSpPr>
        <p:spPr>
          <a:xfrm>
            <a:off x="4629150" y="5698958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B75C1D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www.pacounties.org</a:t>
            </a:r>
            <a:r>
              <a:rPr lang="en-US" sz="2400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20C0261-A77A-471A-A1AC-B07733B79C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141" y="697377"/>
            <a:ext cx="5119717" cy="299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936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9867751-1D2C-46C6-A5E2-3C237FF186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46020" cy="130769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067446-C8A6-4483-A7C2-A72BD5264B78}"/>
              </a:ext>
            </a:extLst>
          </p:cNvPr>
          <p:cNvSpPr/>
          <p:nvPr/>
        </p:nvSpPr>
        <p:spPr>
          <a:xfrm>
            <a:off x="4678112" y="5951220"/>
            <a:ext cx="2835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i="1" dirty="0">
                <a:solidFill>
                  <a:srgbClr val="B75C1D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www.pacounties.org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2BE4116-DA80-42BD-91DC-A46031D92E73}"/>
              </a:ext>
            </a:extLst>
          </p:cNvPr>
          <p:cNvSpPr txBox="1">
            <a:spLocks/>
          </p:cNvSpPr>
          <p:nvPr/>
        </p:nvSpPr>
        <p:spPr bwMode="auto">
          <a:xfrm>
            <a:off x="2640898" y="140859"/>
            <a:ext cx="9745980" cy="1025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Segoe UI Semibold" panose="020B0702040204020203" pitchFamily="34" charset="0"/>
                <a:ea typeface="Verdana" panose="020B0604030504040204" pitchFamily="34" charset="0"/>
                <a:cs typeface="Segoe UI Semibold" panose="020B0702040204020203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B75C1D"/>
                </a:solidFill>
                <a:effectLst/>
                <a:uLnTx/>
                <a:uFillTx/>
                <a:latin typeface="Segoe UI Semibold" panose="020B0702040204020203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Funding and </a:t>
            </a:r>
            <a:r>
              <a:rPr lang="en-US" b="1" kern="0" dirty="0">
                <a:solidFill>
                  <a:srgbClr val="B75C1D"/>
                </a:solidFill>
              </a:rPr>
              <a:t>Resources for Elections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B75C1D"/>
              </a:solidFill>
              <a:effectLst/>
              <a:uLnTx/>
              <a:uFillTx/>
              <a:latin typeface="Segoe UI Semibold" panose="020B0702040204020203" pitchFamily="34" charset="0"/>
              <a:ea typeface="Verdana" panose="020B060403050404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AD4E37-2488-4BC7-A1A3-B5E0EC087310}"/>
              </a:ext>
            </a:extLst>
          </p:cNvPr>
          <p:cNvSpPr txBox="1"/>
          <p:nvPr/>
        </p:nvSpPr>
        <p:spPr>
          <a:xfrm>
            <a:off x="2640898" y="1030972"/>
            <a:ext cx="79248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B75C1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Appropriate Financial Resources: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Ensuring that appropriate financial resources are allocated from the state to counties to support any new challenges in election procedures, requirement or equipment.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Allocating sufficient time, in consultation with counties, to implement any new requirements, training or procedures for elections administration.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B75C1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Recruit and Retain Election Staff: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Supporting efforts to recruit and retain county elections staff, including establishing reasonable </a:t>
            </a:r>
            <a:r>
              <a:rPr lang="en-US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workload expectations with new laws and policies, to continue efficient and effective elections operations across the commonwealth.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B75C1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667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9867751-1D2C-46C6-A5E2-3C237FF186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46020" cy="130769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067446-C8A6-4483-A7C2-A72BD5264B78}"/>
              </a:ext>
            </a:extLst>
          </p:cNvPr>
          <p:cNvSpPr/>
          <p:nvPr/>
        </p:nvSpPr>
        <p:spPr>
          <a:xfrm>
            <a:off x="4678112" y="5951220"/>
            <a:ext cx="2835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i="1" dirty="0">
                <a:solidFill>
                  <a:srgbClr val="B75C1D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www.pacounties.org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2BE4116-DA80-42BD-91DC-A46031D92E73}"/>
              </a:ext>
            </a:extLst>
          </p:cNvPr>
          <p:cNvSpPr txBox="1">
            <a:spLocks/>
          </p:cNvSpPr>
          <p:nvPr/>
        </p:nvSpPr>
        <p:spPr bwMode="auto">
          <a:xfrm>
            <a:off x="2933700" y="303711"/>
            <a:ext cx="6324600" cy="1025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Segoe UI Semibold" panose="020B0702040204020203" pitchFamily="34" charset="0"/>
                <a:ea typeface="Verdana" panose="020B0604030504040204" pitchFamily="34" charset="0"/>
                <a:cs typeface="Segoe UI Semibold" panose="020B0702040204020203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>
                <a:solidFill>
                  <a:srgbClr val="B75C1D"/>
                </a:solidFill>
              </a:rPr>
              <a:t>Questions?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B75C1D"/>
              </a:solidFill>
              <a:effectLst/>
              <a:uLnTx/>
              <a:uFillTx/>
              <a:latin typeface="Segoe UI Semibold" panose="020B0702040204020203" pitchFamily="34" charset="0"/>
              <a:ea typeface="Verdana" panose="020B060403050404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D3F8320A-F8CD-4637-8D37-790FC1B43870}"/>
              </a:ext>
            </a:extLst>
          </p:cNvPr>
          <p:cNvSpPr txBox="1">
            <a:spLocks/>
          </p:cNvSpPr>
          <p:nvPr/>
        </p:nvSpPr>
        <p:spPr bwMode="auto">
          <a:xfrm>
            <a:off x="1981200" y="1752600"/>
            <a:ext cx="82296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SzPct val="7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9144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SzPct val="80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3716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SzPct val="65000"/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8288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SzPct val="7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2860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SzPct val="94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Pct val="80000"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Please submit questions in the chat box.</a:t>
            </a: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Pct val="75000"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Pct val="75000"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Pct val="75000"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Thank you for participating!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939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9867751-1D2C-46C6-A5E2-3C237FF186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46020" cy="130769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067446-C8A6-4483-A7C2-A72BD5264B78}"/>
              </a:ext>
            </a:extLst>
          </p:cNvPr>
          <p:cNvSpPr/>
          <p:nvPr/>
        </p:nvSpPr>
        <p:spPr>
          <a:xfrm>
            <a:off x="4678112" y="5951220"/>
            <a:ext cx="2835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i="1" dirty="0">
                <a:solidFill>
                  <a:srgbClr val="B75C1D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www.pacounties.org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3E07C4-3B40-4F90-8D2B-3EBB631D63CE}"/>
              </a:ext>
            </a:extLst>
          </p:cNvPr>
          <p:cNvSpPr txBox="1"/>
          <p:nvPr/>
        </p:nvSpPr>
        <p:spPr>
          <a:xfrm>
            <a:off x="3047048" y="299906"/>
            <a:ext cx="60979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kern="0" dirty="0">
                <a:solidFill>
                  <a:srgbClr val="B75C1D"/>
                </a:solidFill>
                <a:latin typeface="Segoe UI Semibold" panose="020B0702040204020203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Overview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DB5762-8E9B-4AFA-801B-C9FF3668EB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005840"/>
            <a:ext cx="6858000" cy="484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59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9867751-1D2C-46C6-A5E2-3C237FF186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46020" cy="130769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067446-C8A6-4483-A7C2-A72BD5264B78}"/>
              </a:ext>
            </a:extLst>
          </p:cNvPr>
          <p:cNvSpPr/>
          <p:nvPr/>
        </p:nvSpPr>
        <p:spPr>
          <a:xfrm>
            <a:off x="4678112" y="5951220"/>
            <a:ext cx="2835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i="1" dirty="0">
                <a:solidFill>
                  <a:srgbClr val="B75C1D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www.pacounties.org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3E07C4-3B40-4F90-8D2B-3EBB631D63CE}"/>
              </a:ext>
            </a:extLst>
          </p:cNvPr>
          <p:cNvSpPr txBox="1"/>
          <p:nvPr/>
        </p:nvSpPr>
        <p:spPr>
          <a:xfrm>
            <a:off x="3047048" y="299906"/>
            <a:ext cx="60979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B75C1D"/>
                </a:solidFill>
                <a:effectLst/>
                <a:uLnTx/>
                <a:uFillTx/>
                <a:latin typeface="Segoe UI Semibold" panose="020B0702040204020203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2022 Legislative Priorities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4E2458-1383-4478-88CC-28275DCC361A}"/>
              </a:ext>
            </a:extLst>
          </p:cNvPr>
          <p:cNvSpPr txBox="1"/>
          <p:nvPr/>
        </p:nvSpPr>
        <p:spPr>
          <a:xfrm>
            <a:off x="2139696" y="1307699"/>
            <a:ext cx="79126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Demonstrate the wide range of services counties provide on behalf of the state</a:t>
            </a:r>
            <a:br>
              <a:rPr lang="en-US" sz="24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sz="240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Promote collaboration between federal, state, and local governments leads to solutions and better outcomes for Pennsylvanians</a:t>
            </a:r>
          </a:p>
        </p:txBody>
      </p:sp>
    </p:spTree>
    <p:extLst>
      <p:ext uri="{BB962C8B-B14F-4D97-AF65-F5344CB8AC3E}">
        <p14:creationId xmlns:p14="http://schemas.microsoft.com/office/powerpoint/2010/main" val="1457458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9867751-1D2C-46C6-A5E2-3C237FF186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46020" cy="130769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067446-C8A6-4483-A7C2-A72BD5264B78}"/>
              </a:ext>
            </a:extLst>
          </p:cNvPr>
          <p:cNvSpPr/>
          <p:nvPr/>
        </p:nvSpPr>
        <p:spPr>
          <a:xfrm>
            <a:off x="4678112" y="5951220"/>
            <a:ext cx="2835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i="1" dirty="0">
                <a:solidFill>
                  <a:srgbClr val="B75C1D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www.pacounties.org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2BE4116-DA80-42BD-91DC-A46031D92E73}"/>
              </a:ext>
            </a:extLst>
          </p:cNvPr>
          <p:cNvSpPr txBox="1">
            <a:spLocks/>
          </p:cNvSpPr>
          <p:nvPr/>
        </p:nvSpPr>
        <p:spPr bwMode="auto">
          <a:xfrm>
            <a:off x="2640898" y="152728"/>
            <a:ext cx="9745980" cy="1025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Segoe UI Semibold" panose="020B0702040204020203" pitchFamily="34" charset="0"/>
                <a:ea typeface="Verdana" panose="020B0604030504040204" pitchFamily="34" charset="0"/>
                <a:cs typeface="Segoe UI Semibold" panose="020B0702040204020203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fontAlgn="ct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B75C1D"/>
                </a:solidFill>
                <a:effectLst/>
                <a:ea typeface="Calibri" panose="020F0502020204030204" pitchFamily="34" charset="0"/>
              </a:rPr>
              <a:t>Appropriate Funding to Support the Crumbling Mental Health System</a:t>
            </a:r>
            <a:endParaRPr lang="en-US" b="1" dirty="0">
              <a:effectLst/>
              <a:ea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AD4E37-2488-4BC7-A1A3-B5E0EC087310}"/>
              </a:ext>
            </a:extLst>
          </p:cNvPr>
          <p:cNvSpPr txBox="1"/>
          <p:nvPr/>
        </p:nvSpPr>
        <p:spPr>
          <a:xfrm>
            <a:off x="2640898" y="1307699"/>
            <a:ext cx="7924800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B75C1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Increase in Funding: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Mental health community base needs a targeted, strategic investment of state dollars to stabilize and strengthen community crisis </a:t>
            </a:r>
            <a:r>
              <a:rPr lang="en-US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services, residential mental health programs and other locally-provided care.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Additionally, counties need the assurance of annually increased investments in the mental health community base to fortify the existing safety net of services.</a:t>
            </a:r>
            <a:br>
              <a:rPr lang="en-US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endParaRPr lang="en-US" b="1" dirty="0">
              <a:solidFill>
                <a:srgbClr val="B75C1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B75C1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Behavioral </a:t>
            </a:r>
            <a:r>
              <a:rPr lang="en-US" sz="2400" b="1" dirty="0" err="1">
                <a:solidFill>
                  <a:srgbClr val="B75C1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HealthChoices</a:t>
            </a:r>
            <a:r>
              <a:rPr lang="en-US" sz="2400" b="1" dirty="0">
                <a:solidFill>
                  <a:srgbClr val="B75C1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Program: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Preserve the Behavioral </a:t>
            </a:r>
            <a:r>
              <a:rPr lang="en-US" dirty="0" err="1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HealthChoices</a:t>
            </a:r>
            <a:r>
              <a:rPr lang="en-US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program, so that counties can continue to provide local mental health services effectively and efficiently.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9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512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9867751-1D2C-46C6-A5E2-3C237FF186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46020" cy="130769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067446-C8A6-4483-A7C2-A72BD5264B78}"/>
              </a:ext>
            </a:extLst>
          </p:cNvPr>
          <p:cNvSpPr/>
          <p:nvPr/>
        </p:nvSpPr>
        <p:spPr>
          <a:xfrm>
            <a:off x="4678112" y="5951220"/>
            <a:ext cx="2835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i="1" dirty="0">
                <a:solidFill>
                  <a:srgbClr val="B75C1D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www.pacounties.org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2BE4116-DA80-42BD-91DC-A46031D92E73}"/>
              </a:ext>
            </a:extLst>
          </p:cNvPr>
          <p:cNvSpPr txBox="1">
            <a:spLocks/>
          </p:cNvSpPr>
          <p:nvPr/>
        </p:nvSpPr>
        <p:spPr bwMode="auto">
          <a:xfrm>
            <a:off x="2640898" y="152728"/>
            <a:ext cx="9745980" cy="1025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Segoe UI Semibold" panose="020B0702040204020203" pitchFamily="34" charset="0"/>
                <a:ea typeface="Verdana" panose="020B0604030504040204" pitchFamily="34" charset="0"/>
                <a:cs typeface="Segoe UI Semibold" panose="020B0702040204020203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fontAlgn="ctr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solidFill>
                  <a:srgbClr val="B75C1D"/>
                </a:solidFill>
                <a:effectLst/>
                <a:ea typeface="Calibri" panose="020F0502020204030204" pitchFamily="34" charset="0"/>
              </a:rPr>
              <a:t>Human Services Workforce Crisis</a:t>
            </a:r>
            <a:endParaRPr lang="en-US" sz="2400" dirty="0">
              <a:effectLst/>
              <a:ea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AD4E37-2488-4BC7-A1A3-B5E0EC087310}"/>
              </a:ext>
            </a:extLst>
          </p:cNvPr>
          <p:cNvSpPr txBox="1"/>
          <p:nvPr/>
        </p:nvSpPr>
        <p:spPr>
          <a:xfrm>
            <a:off x="2640898" y="1233268"/>
            <a:ext cx="7924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B75C1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Program Development: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 of programs and partnerships to streamline human services recruitment efforts and create county employment pipelines.</a:t>
            </a:r>
            <a:br>
              <a:rPr lang="en-US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b="1" dirty="0">
              <a:solidFill>
                <a:srgbClr val="B75C1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B75C1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Removing Regulatory Barriers:</a:t>
            </a:r>
            <a:endParaRPr lang="en-US" sz="2400" b="1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Permitting professionals to operate within their scope of practice and expertise, regardless of regulatory or degree requirements, to aid in service provision and delivery.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Further reduction or elimination of regulatory barriers to ease burdens on county human services staff.</a:t>
            </a:r>
          </a:p>
        </p:txBody>
      </p:sp>
    </p:spTree>
    <p:extLst>
      <p:ext uri="{BB962C8B-B14F-4D97-AF65-F5344CB8AC3E}">
        <p14:creationId xmlns:p14="http://schemas.microsoft.com/office/powerpoint/2010/main" val="3657012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9867751-1D2C-46C6-A5E2-3C237FF186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46020" cy="130769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067446-C8A6-4483-A7C2-A72BD5264B78}"/>
              </a:ext>
            </a:extLst>
          </p:cNvPr>
          <p:cNvSpPr/>
          <p:nvPr/>
        </p:nvSpPr>
        <p:spPr>
          <a:xfrm>
            <a:off x="4678112" y="5951220"/>
            <a:ext cx="2835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i="1" dirty="0">
                <a:solidFill>
                  <a:srgbClr val="B75C1D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www.pacounties.org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2BE4116-DA80-42BD-91DC-A46031D92E73}"/>
              </a:ext>
            </a:extLst>
          </p:cNvPr>
          <p:cNvSpPr txBox="1">
            <a:spLocks/>
          </p:cNvSpPr>
          <p:nvPr/>
        </p:nvSpPr>
        <p:spPr bwMode="auto">
          <a:xfrm>
            <a:off x="1730308" y="140859"/>
            <a:ext cx="9745980" cy="1025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Segoe UI Semibold" panose="020B0702040204020203" pitchFamily="34" charset="0"/>
                <a:ea typeface="Verdana" panose="020B0604030504040204" pitchFamily="34" charset="0"/>
                <a:cs typeface="Segoe UI Semibold" panose="020B0702040204020203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B75C1D"/>
                </a:solidFill>
                <a:effectLst/>
                <a:uLnTx/>
                <a:uFillTx/>
                <a:latin typeface="Segoe UI Semibold" panose="020B0702040204020203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Broadband Expansion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B75C1D"/>
              </a:solidFill>
              <a:effectLst/>
              <a:uLnTx/>
              <a:uFillTx/>
              <a:latin typeface="Segoe UI Semibold" panose="020B0702040204020203" pitchFamily="34" charset="0"/>
              <a:ea typeface="Verdana" panose="020B060403050404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AD4E37-2488-4BC7-A1A3-B5E0EC087310}"/>
              </a:ext>
            </a:extLst>
          </p:cNvPr>
          <p:cNvSpPr txBox="1"/>
          <p:nvPr/>
        </p:nvSpPr>
        <p:spPr>
          <a:xfrm>
            <a:off x="2640898" y="1105675"/>
            <a:ext cx="79248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B75C1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Collaboration:</a:t>
            </a: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Working together with federal, state, local and private stakeholders to develop strategies for successful broadband expansion that maximizes resources and minimizes overbuild.</a:t>
            </a: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Identifying funding resources and partnering with stakeholders to ensure deployment of resources are responsibly allocated to best fit the areas of greatest need.</a:t>
            </a:r>
            <a:br>
              <a:rPr lang="en-US" sz="18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endParaRPr lang="en-US" dirty="0">
              <a:solidFill>
                <a:srgbClr val="000000"/>
              </a:solidFill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B75C1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Best Practices:</a:t>
            </a: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Identifying successful approaches and sharing best practices that can be replicated with other comparable communities.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B75C1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543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9867751-1D2C-46C6-A5E2-3C237FF186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46020" cy="130769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067446-C8A6-4483-A7C2-A72BD5264B78}"/>
              </a:ext>
            </a:extLst>
          </p:cNvPr>
          <p:cNvSpPr/>
          <p:nvPr/>
        </p:nvSpPr>
        <p:spPr>
          <a:xfrm>
            <a:off x="4678112" y="5951220"/>
            <a:ext cx="2835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i="1" dirty="0">
                <a:solidFill>
                  <a:srgbClr val="B75C1D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www.pacounties.org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2BE4116-DA80-42BD-91DC-A46031D92E73}"/>
              </a:ext>
            </a:extLst>
          </p:cNvPr>
          <p:cNvSpPr txBox="1">
            <a:spLocks/>
          </p:cNvSpPr>
          <p:nvPr/>
        </p:nvSpPr>
        <p:spPr bwMode="auto">
          <a:xfrm>
            <a:off x="2207762" y="254124"/>
            <a:ext cx="9745980" cy="1025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Segoe UI Semibold" panose="020B0702040204020203" pitchFamily="34" charset="0"/>
                <a:ea typeface="Verdana" panose="020B0604030504040204" pitchFamily="34" charset="0"/>
                <a:cs typeface="Segoe UI Semibold" panose="020B0702040204020203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algn="ctr" fontAlgn="ctr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B75C1D"/>
                </a:solidFill>
                <a:effectLst/>
                <a:ea typeface="Calibri" panose="020F0502020204030204" pitchFamily="34" charset="0"/>
              </a:rPr>
              <a:t>Appropriate Funding and Reform for the Children and Youth System</a:t>
            </a:r>
            <a:endParaRPr lang="en-US" dirty="0">
              <a:effectLst/>
              <a:ea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AD4E37-2488-4BC7-A1A3-B5E0EC087310}"/>
              </a:ext>
            </a:extLst>
          </p:cNvPr>
          <p:cNvSpPr txBox="1"/>
          <p:nvPr/>
        </p:nvSpPr>
        <p:spPr>
          <a:xfrm>
            <a:off x="2640898" y="1380333"/>
            <a:ext cx="7924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B75C1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Funding: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Securing adequate funding from the state to enable hiring necessary caseworkers to address increasing caseloads.</a:t>
            </a:r>
            <a:b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b="1" dirty="0">
              <a:solidFill>
                <a:srgbClr val="B75C1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B75C1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Reducing Barriers: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Reducing or removing regulatory barriers that would ease burdens on county children and youth staff, increase training and collaboration with law enforcement and work to eliminate cross-systems barriers.</a:t>
            </a:r>
            <a:br>
              <a:rPr lang="en-US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b="1" dirty="0">
              <a:solidFill>
                <a:srgbClr val="B75C1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B75C1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Statewide Plan Addressing Complex Cases: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ea typeface="Calibri" panose="020F0502020204030204" pitchFamily="34" charset="0"/>
              </a:rPr>
              <a:t>Taking </a:t>
            </a:r>
            <a:r>
              <a:rPr lang="en-US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steps to encourage the state to play a more active role supporting counties by implementing a statewide program and resources to assist counties in addressing the most complex cases that require specialized programs and treatment options.</a:t>
            </a:r>
            <a:endParaRPr lang="en-US" b="1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98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9867751-1D2C-46C6-A5E2-3C237FF186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46020" cy="130769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067446-C8A6-4483-A7C2-A72BD5264B78}"/>
              </a:ext>
            </a:extLst>
          </p:cNvPr>
          <p:cNvSpPr/>
          <p:nvPr/>
        </p:nvSpPr>
        <p:spPr>
          <a:xfrm>
            <a:off x="4678112" y="5951220"/>
            <a:ext cx="2835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i="1" dirty="0">
                <a:solidFill>
                  <a:srgbClr val="B75C1D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www.pacounties.org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2BE4116-DA80-42BD-91DC-A46031D92E73}"/>
              </a:ext>
            </a:extLst>
          </p:cNvPr>
          <p:cNvSpPr txBox="1">
            <a:spLocks/>
          </p:cNvSpPr>
          <p:nvPr/>
        </p:nvSpPr>
        <p:spPr bwMode="auto">
          <a:xfrm>
            <a:off x="2640898" y="140859"/>
            <a:ext cx="7573913" cy="1025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Segoe UI Semibold" panose="020B0702040204020203" pitchFamily="34" charset="0"/>
                <a:ea typeface="Verdana" panose="020B0604030504040204" pitchFamily="34" charset="0"/>
                <a:cs typeface="Segoe UI Semibold" panose="020B0702040204020203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B75C1D"/>
                </a:solidFill>
                <a:effectLst/>
                <a:uLnTx/>
                <a:uFillTx/>
                <a:latin typeface="Segoe UI Semibold" panose="020B0702040204020203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Promote Election Integrity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B75C1D"/>
              </a:solidFill>
              <a:effectLst/>
              <a:uLnTx/>
              <a:uFillTx/>
              <a:latin typeface="Segoe UI Semibold" panose="020B0702040204020203" pitchFamily="34" charset="0"/>
              <a:ea typeface="Verdana" panose="020B060403050404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AD4E37-2488-4BC7-A1A3-B5E0EC087310}"/>
              </a:ext>
            </a:extLst>
          </p:cNvPr>
          <p:cNvSpPr txBox="1"/>
          <p:nvPr/>
        </p:nvSpPr>
        <p:spPr>
          <a:xfrm>
            <a:off x="2640898" y="1030972"/>
            <a:ext cx="79248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B75C1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Clarifications to Act 77 of 2019: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ea typeface="Calibri" panose="020F0502020204030204" pitchFamily="34" charset="0"/>
              </a:rPr>
              <a:t>C</a:t>
            </a:r>
            <a:r>
              <a:rPr lang="en-US" sz="1800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ounties must have clear rules to help restore the public’s confidence in the integrity of our elections.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Counties seek clarification on and stand ready to assist resolving ambiguous elements of Act 77, including drop boxes, permanent voter lists, ballot signatures and other fatal flaws.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b="1" dirty="0">
              <a:solidFill>
                <a:srgbClr val="B75C1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B75C1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State-county partnership must be leveraged: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Ensuring that counties are involved in the development of any election law reforms to create positive, meaningful and effective election policy clarifications moving forward. 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406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9867751-1D2C-46C6-A5E2-3C237FF186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46020" cy="130769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067446-C8A6-4483-A7C2-A72BD5264B78}"/>
              </a:ext>
            </a:extLst>
          </p:cNvPr>
          <p:cNvSpPr/>
          <p:nvPr/>
        </p:nvSpPr>
        <p:spPr>
          <a:xfrm>
            <a:off x="4678112" y="5951220"/>
            <a:ext cx="2835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i="1" dirty="0">
                <a:solidFill>
                  <a:srgbClr val="B75C1D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www.pacounties.org</a:t>
            </a:r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2BE4116-DA80-42BD-91DC-A46031D92E73}"/>
              </a:ext>
            </a:extLst>
          </p:cNvPr>
          <p:cNvSpPr txBox="1">
            <a:spLocks/>
          </p:cNvSpPr>
          <p:nvPr/>
        </p:nvSpPr>
        <p:spPr bwMode="auto">
          <a:xfrm>
            <a:off x="2640898" y="140859"/>
            <a:ext cx="9745980" cy="1025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Segoe UI Semibold" panose="020B0702040204020203" pitchFamily="34" charset="0"/>
                <a:ea typeface="Verdana" panose="020B0604030504040204" pitchFamily="34" charset="0"/>
                <a:cs typeface="Segoe UI Semibold" panose="020B0702040204020203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B75C1D"/>
                </a:solidFill>
                <a:effectLst/>
                <a:uLnTx/>
                <a:uFillTx/>
                <a:latin typeface="Segoe UI Semibold" panose="020B0702040204020203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911 Funding and Reauthorization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B75C1D"/>
              </a:solidFill>
              <a:effectLst/>
              <a:uLnTx/>
              <a:uFillTx/>
              <a:latin typeface="Segoe UI Semibold" panose="020B0702040204020203" pitchFamily="34" charset="0"/>
              <a:ea typeface="Verdana" panose="020B060403050404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AD4E37-2488-4BC7-A1A3-B5E0EC087310}"/>
              </a:ext>
            </a:extLst>
          </p:cNvPr>
          <p:cNvSpPr txBox="1"/>
          <p:nvPr/>
        </p:nvSpPr>
        <p:spPr>
          <a:xfrm>
            <a:off x="2640898" y="1030972"/>
            <a:ext cx="7924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B75C1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Adequate Funding: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Development of a funding formula, well ahead of the 2024 sunset, that adequately supports current county needs and ensures that funding sources and distribution support needs into the future.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Opportunities for system and funding consolidation, including regional resource sharing and collaboration to ensure system and service continuity.</a:t>
            </a:r>
            <a:br>
              <a:rPr lang="en-US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endParaRPr lang="en-US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B75C1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Investment in Evolving Technology: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Continued strategic planning and investment for evolving technologies and GIS data to ensure NG911 is properly supported and maintained.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B75C1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082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8FE00A7E1A0E4EADA502C719879C29" ma:contentTypeVersion="4" ma:contentTypeDescription="Create a new document." ma:contentTypeScope="" ma:versionID="9f33cca3f87a8c790c5236e06f95b61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27CFE2D5-FCDC-4324-ADB3-0EFF375E4B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107721E-A18E-41E0-80FD-787ACE6DB82B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terms/"/>
    <ds:schemaRef ds:uri="http://schemas.microsoft.com/sharepoint/v3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1DC3BA5-1CA1-4A83-A80A-DB6AD1ABA8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EF063987-DBDC-4745-BDC9-B2C9747D17C9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727</Words>
  <Application>Microsoft Office PowerPoint</Application>
  <PresentationFormat>Widescreen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Segoe UI</vt:lpstr>
      <vt:lpstr>Segoe UI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Brianna Petitti</dc:creator>
  <cp:lastModifiedBy>Brianna Petitti</cp:lastModifiedBy>
  <cp:revision>2</cp:revision>
  <dcterms:created xsi:type="dcterms:W3CDTF">2021-12-23T19:52:48Z</dcterms:created>
  <dcterms:modified xsi:type="dcterms:W3CDTF">2022-02-15T19:02:53Z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0x010100178FE00A7E1A0E4EADA502C719879C29</vt:lpwstr>
  </property>
</Properties>
</file>